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1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2366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F1C36F-C0BF-4069-9710-2FB5CDBA9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9E009-5B2F-4C1D-A2EF-9E3B7F7D9E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E476-15FD-45B0-A8E0-985EF92F475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78016-F2A5-4DE1-81E2-87DEA2D295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CCCCA-A6D7-4681-A5D9-A7CC5476C4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FCEBF-B6BD-4C60-A219-6BBB20D32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47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C5F2-3C21-497C-8A46-8E8F020C9CFA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0C92-CC2A-46B0-97FD-394CCF73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3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5760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food, game, drawing&#10;&#10;Description automatically generated">
            <a:extLst>
              <a:ext uri="{FF2B5EF4-FFF2-40B4-BE49-F238E27FC236}">
                <a16:creationId xmlns:a16="http://schemas.microsoft.com/office/drawing/2014/main" id="{AAD1D92A-C1ED-458B-B03E-150A74CB0BF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867" y="6169251"/>
            <a:ext cx="728133" cy="59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177</TotalTime>
  <Words>41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Lisa Parenti</cp:lastModifiedBy>
  <cp:revision>31</cp:revision>
  <dcterms:created xsi:type="dcterms:W3CDTF">2017-01-30T20:04:56Z</dcterms:created>
  <dcterms:modified xsi:type="dcterms:W3CDTF">2020-06-30T17:34:56Z</dcterms:modified>
</cp:coreProperties>
</file>